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444"/>
  </p:normalViewPr>
  <p:slideViewPr>
    <p:cSldViewPr snapToGrid="0" snapToObjects="1">
      <p:cViewPr>
        <p:scale>
          <a:sx n="90" d="100"/>
          <a:sy n="90" d="100"/>
        </p:scale>
        <p:origin x="9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1F52-1439-3048-99E8-8E7B482A24DE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48C28-E90E-6C43-A260-C7DE613EE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7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KJM to have list of who can be added to </a:t>
            </a:r>
            <a:r>
              <a:rPr lang="en-US" smtClean="0"/>
              <a:t>Facebook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48C28-E90E-6C43-A260-C7DE613EEB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6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PTRA general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D8D7-C113-F646-A8AA-58FD5A62BF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1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5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9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0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5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2E309-85CB-7F43-98FC-D1755042E7B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131A5-9CEA-7641-9C68-EBA8B5F2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7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ptptra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surveymonkey.com/r/pre1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surveymonkey.com/r/post2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aptptra.com/" TargetMode="External"/><Relationship Id="rId3" Type="http://schemas.openxmlformats.org/officeDocument/2006/relationships/hyperlink" Target="mailto:karen@aaptptr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 smtClean="0"/>
              <a:t>PTRA Institute/Workshop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Participant Documentation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76" y="368545"/>
            <a:ext cx="2265072" cy="226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7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appreciate your help in spreading news about your workshop experience  through social media.  Please visit our website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://aaptptra.com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) for links or use the following:</a:t>
            </a:r>
          </a:p>
          <a:p>
            <a:pPr marL="0" indent="0">
              <a:buNone/>
            </a:pPr>
            <a:r>
              <a:rPr lang="en-US" dirty="0" smtClean="0"/>
              <a:t>Social Media  #</a:t>
            </a:r>
            <a:r>
              <a:rPr lang="en-US" dirty="0" err="1" smtClean="0"/>
              <a:t>ptraphysics</a:t>
            </a:r>
            <a:r>
              <a:rPr lang="en-US" dirty="0" smtClean="0"/>
              <a:t>  #</a:t>
            </a:r>
            <a:r>
              <a:rPr lang="en-US" dirty="0" err="1" smtClean="0"/>
              <a:t>aaptptra</a:t>
            </a:r>
            <a:r>
              <a:rPr lang="en-US" dirty="0"/>
              <a:t> </a:t>
            </a:r>
            <a:r>
              <a:rPr lang="en-US" dirty="0" smtClean="0"/>
              <a:t> #</a:t>
            </a:r>
            <a:r>
              <a:rPr lang="en-US" dirty="0" smtClean="0"/>
              <a:t>ptra20</a:t>
            </a:r>
            <a:endParaRPr lang="en-US" dirty="0" smtClean="0"/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aapt_ptra</a:t>
            </a:r>
            <a:endParaRPr lang="en-US" dirty="0" smtClean="0"/>
          </a:p>
          <a:p>
            <a:pPr lvl="1"/>
            <a:r>
              <a:rPr lang="en-US" dirty="0" err="1" smtClean="0"/>
              <a:t>Instagram</a:t>
            </a:r>
            <a:r>
              <a:rPr lang="en-US" dirty="0" smtClean="0"/>
              <a:t>: </a:t>
            </a:r>
            <a:r>
              <a:rPr lang="en-US" dirty="0" err="1" smtClean="0"/>
              <a:t>aapt_ptra</a:t>
            </a:r>
            <a:endParaRPr lang="en-US" dirty="0" smtClean="0"/>
          </a:p>
          <a:p>
            <a:pPr lvl="1"/>
            <a:r>
              <a:rPr lang="en-US" dirty="0" smtClean="0"/>
              <a:t>Facebook: AAPT/PTRA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0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374332" cy="33209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Please go to the link below to register your attendance at this workshop.  This allows us to keep track of contact hours and helps justify funding.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69935"/>
            <a:ext cx="3251200" cy="325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1963" y="5843588"/>
            <a:ext cx="405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https://www.surveymonkey.com</a:t>
            </a:r>
            <a:r>
              <a:rPr lang="en-US">
                <a:hlinkClick r:id="rId4"/>
              </a:rPr>
              <a:t>/r/Pre20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0986"/>
          </a:xfrm>
        </p:spPr>
        <p:txBody>
          <a:bodyPr/>
          <a:lstStyle/>
          <a:p>
            <a:r>
              <a:rPr lang="en-US" dirty="0" smtClean="0"/>
              <a:t>Workshop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58" y="1467440"/>
            <a:ext cx="3972849" cy="37695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Please use the link or QR code to give us feedback regarding the workshop you just attended.  This information will be used to plan/revise future professional development so we appreciate your honesty and time to complete the survey.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88" y="1539100"/>
            <a:ext cx="3251200" cy="325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00525" y="5757555"/>
            <a:ext cx="4151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https://www.surveymonkey.com/r/post20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Coming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Regularly visit our website </a:t>
            </a:r>
          </a:p>
          <a:p>
            <a:r>
              <a:rPr lang="en-US" dirty="0" smtClean="0"/>
              <a:t>(</a:t>
            </a:r>
            <a:r>
              <a:rPr lang="en-US" dirty="0">
                <a:hlinkClick r:id="rId2"/>
              </a:rPr>
              <a:t>https://aaptptra.com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) for more workshops or contact us </a:t>
            </a:r>
          </a:p>
          <a:p>
            <a:r>
              <a:rPr lang="en-US" dirty="0" smtClean="0">
                <a:hlinkClick r:id="rId3"/>
              </a:rPr>
              <a:t>karen@aaptptra.com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4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172</Words>
  <Application>Microsoft Macintosh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PTRA Institute/Workshop</vt:lpstr>
      <vt:lpstr>Social Media</vt:lpstr>
      <vt:lpstr>Attendance</vt:lpstr>
      <vt:lpstr>Workshop Evaluation</vt:lpstr>
      <vt:lpstr>Thank You For Coming</vt:lpstr>
    </vt:vector>
  </TitlesOfParts>
  <Company>EAT, Inc.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PTRA Institute </dc:title>
  <dc:creator>Karen Matsler</dc:creator>
  <cp:lastModifiedBy>Microsoft Office User</cp:lastModifiedBy>
  <cp:revision>16</cp:revision>
  <cp:lastPrinted>2018-01-13T18:13:56Z</cp:lastPrinted>
  <dcterms:created xsi:type="dcterms:W3CDTF">2016-06-17T10:59:20Z</dcterms:created>
  <dcterms:modified xsi:type="dcterms:W3CDTF">2020-01-09T02:22:07Z</dcterms:modified>
</cp:coreProperties>
</file>